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7" r:id="rId5"/>
    <p:sldId id="265" r:id="rId6"/>
    <p:sldId id="264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062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2C6E-DC10-4581-8172-1315278F0674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FE9F-EBF5-4902-9626-26146C19F7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2C6E-DC10-4581-8172-1315278F0674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FE9F-EBF5-4902-9626-26146C19F7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2C6E-DC10-4581-8172-1315278F0674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FE9F-EBF5-4902-9626-26146C19F7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2C6E-DC10-4581-8172-1315278F0674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FE9F-EBF5-4902-9626-26146C19F7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2C6E-DC10-4581-8172-1315278F0674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FE9F-EBF5-4902-9626-26146C19F7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2C6E-DC10-4581-8172-1315278F0674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FE9F-EBF5-4902-9626-26146C19F7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2C6E-DC10-4581-8172-1315278F0674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FE9F-EBF5-4902-9626-26146C19F7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2C6E-DC10-4581-8172-1315278F0674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FE9F-EBF5-4902-9626-26146C19F7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2C6E-DC10-4581-8172-1315278F0674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FE9F-EBF5-4902-9626-26146C19F7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2C6E-DC10-4581-8172-1315278F0674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FE9F-EBF5-4902-9626-26146C19F7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2C6E-DC10-4581-8172-1315278F0674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FE9F-EBF5-4902-9626-26146C19F7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92C6E-DC10-4581-8172-1315278F0674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7FE9F-EBF5-4902-9626-26146C19F7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1595791955_46-p-bezhevie-foni-dlya-prezentatsii-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28596" y="857232"/>
            <a:ext cx="8215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Мои работы в технике кофеграфии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172" name="AutoShape 4" descr="Картинки по запросу &quot;клипарт кофейные зерна с листьями&quot;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C:\Users\User\Desktop\Без названия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286256"/>
            <a:ext cx="2286016" cy="2186624"/>
          </a:xfrm>
          <a:prstGeom prst="rect">
            <a:avLst/>
          </a:prstGeom>
          <a:noFill/>
        </p:spPr>
      </p:pic>
      <p:pic>
        <p:nvPicPr>
          <p:cNvPr id="7175" name="Picture 7" descr="C:\Users\User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81523">
            <a:off x="2861648" y="4527389"/>
            <a:ext cx="2953490" cy="2601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1595791955_46-p-bezhevie-foni-dlya-prezentatsii-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User\Desktop\ecR8Q4KBgF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495300"/>
            <a:ext cx="714375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595791955_46-p-bezhevie-foni-dlya-prezentatsii-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TUcTFaNk1R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409575"/>
            <a:ext cx="7143750" cy="603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1595791955_46-p-bezhevie-foni-dlya-prezentatsii-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User\Desktop\6EanYu6cXO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28604"/>
            <a:ext cx="4429131" cy="5905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595791955_46-p-bezhevie-foni-dlya-prezentatsii-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User\Desktop\9e10AxZfMQ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28604"/>
            <a:ext cx="5000635" cy="5894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1595791955_46-p-bezhevie-foni-dlya-prezentatsii-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User\Desktop\5vEoKRA7e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571480"/>
            <a:ext cx="5072073" cy="5978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1595791955_46-p-bezhevie-foni-dlya-prezentatsii-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User\Desktop\qsi_YaREX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57166"/>
            <a:ext cx="6885066" cy="5820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2021-02-20T09:22:46Z</dcterms:created>
  <dcterms:modified xsi:type="dcterms:W3CDTF">2021-02-20T09:42:34Z</dcterms:modified>
</cp:coreProperties>
</file>